
<file path=[Content_Types].xml><?xml version="1.0" encoding="utf-8"?>
<Types xmlns="http://schemas.openxmlformats.org/package/2006/content-types">
  <Default Extension="jpeg" ContentType="image/jpeg"/>
  <Default Extension="jpg" ContentType="image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63" r:id="rId4"/>
    <p:sldId id="257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CD701-5A7C-46A7-9665-EE7F746DF01F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6584A-664A-4C6E-9ED2-FA66153DB1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274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CD701-5A7C-46A7-9665-EE7F746DF01F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6584A-664A-4C6E-9ED2-FA66153DB1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423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CD701-5A7C-46A7-9665-EE7F746DF01F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6584A-664A-4C6E-9ED2-FA66153DB1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880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CD701-5A7C-46A7-9665-EE7F746DF01F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6584A-664A-4C6E-9ED2-FA66153DB1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9494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CD701-5A7C-46A7-9665-EE7F746DF01F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6584A-664A-4C6E-9ED2-FA66153DB1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961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CD701-5A7C-46A7-9665-EE7F746DF01F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6584A-664A-4C6E-9ED2-FA66153DB1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748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CD701-5A7C-46A7-9665-EE7F746DF01F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6584A-664A-4C6E-9ED2-FA66153DB1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5573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CD701-5A7C-46A7-9665-EE7F746DF01F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6584A-664A-4C6E-9ED2-FA66153DB1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687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CD701-5A7C-46A7-9665-EE7F746DF01F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6584A-664A-4C6E-9ED2-FA66153DB1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9130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CD701-5A7C-46A7-9665-EE7F746DF01F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6584A-664A-4C6E-9ED2-FA66153DB1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539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CD701-5A7C-46A7-9665-EE7F746DF01F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66584A-664A-4C6E-9ED2-FA66153DB1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7354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CD701-5A7C-46A7-9665-EE7F746DF01F}" type="datetimeFigureOut">
              <a:rPr lang="ru-RU" smtClean="0"/>
              <a:t>27.04.2023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66584A-664A-4C6E-9ED2-FA66153DB13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2973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CAA302-E432-C0FB-E0BE-84D4DB8E14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471" y="363248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ФГБОУ ВО «Российский экономический университет им. Г.В. Плеханова»</a:t>
            </a:r>
            <a:b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700" dirty="0">
                <a:latin typeface="Arial" panose="020B0604020202020204" pitchFamily="34" charset="0"/>
                <a:cs typeface="Arial" panose="020B0604020202020204" pitchFamily="34" charset="0"/>
              </a:rPr>
              <a:t>Итоговый проект на тему: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sz="27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700" b="1" dirty="0">
                <a:latin typeface="Arial" panose="020B0604020202020204" pitchFamily="34" charset="0"/>
                <a:cs typeface="Arial" panose="020B0604020202020204" pitchFamily="34" charset="0"/>
              </a:rPr>
              <a:t>«Интернет магазин»</a:t>
            </a:r>
            <a:br>
              <a:rPr lang="ru-RU" sz="27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200" dirty="0">
                <a:latin typeface="Arial" panose="020B0604020202020204" pitchFamily="34" charset="0"/>
                <a:cs typeface="Arial" panose="020B0604020202020204" pitchFamily="34" charset="0"/>
              </a:rPr>
              <a:t>Программа профессиональной переподготовки: </a:t>
            </a:r>
            <a:r>
              <a:rPr lang="ru-RU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Fullstack</a:t>
            </a:r>
            <a:r>
              <a:rPr lang="ru-RU" sz="2200" b="1" dirty="0">
                <a:latin typeface="Arial" panose="020B0604020202020204" pitchFamily="34" charset="0"/>
                <a:cs typeface="Arial" panose="020B0604020202020204" pitchFamily="34" charset="0"/>
              </a:rPr>
              <a:t>-разработка на языке Java</a:t>
            </a:r>
            <a:br>
              <a:rPr lang="ru-RU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ru-RU" dirty="0"/>
            </a:b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C23BC-A25E-CC10-9C47-C778A253D0CE}"/>
              </a:ext>
            </a:extLst>
          </p:cNvPr>
          <p:cNvSpPr txBox="1"/>
          <p:nvPr/>
        </p:nvSpPr>
        <p:spPr>
          <a:xfrm>
            <a:off x="5593975" y="5696916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Михайлова Юлия Александровна</a:t>
            </a:r>
            <a:b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Группа: FSJ-3-22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685362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38282A-677B-7262-8D43-BBCCBA50B7B3}"/>
              </a:ext>
            </a:extLst>
          </p:cNvPr>
          <p:cNvSpPr txBox="1"/>
          <p:nvPr/>
        </p:nvSpPr>
        <p:spPr>
          <a:xfrm>
            <a:off x="510988" y="815806"/>
            <a:ext cx="81309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Предметная область </a:t>
            </a:r>
          </a:p>
          <a:p>
            <a:endParaRPr lang="ru-RU" sz="2400" dirty="0"/>
          </a:p>
          <a:p>
            <a:r>
              <a:rPr lang="ru-RU" sz="2400" dirty="0"/>
              <a:t>Интернет</a:t>
            </a:r>
            <a:r>
              <a:rPr lang="en-US" sz="2400" dirty="0"/>
              <a:t>-</a:t>
            </a:r>
            <a:r>
              <a:rPr lang="ru-RU" sz="2400" dirty="0"/>
              <a:t>магазин женской одежды.</a:t>
            </a:r>
            <a:endParaRPr lang="en-US" sz="2400" dirty="0"/>
          </a:p>
          <a:p>
            <a:endParaRPr lang="en-US" sz="2400" dirty="0"/>
          </a:p>
          <a:p>
            <a:r>
              <a:rPr lang="ru-RU" sz="2400" dirty="0"/>
              <a:t>Название магазина </a:t>
            </a:r>
            <a:r>
              <a:rPr lang="en-US" sz="2400" dirty="0"/>
              <a:t>2LOOK STORE</a:t>
            </a:r>
            <a:br>
              <a:rPr lang="ru-RU" sz="2400" dirty="0"/>
            </a:br>
            <a:br>
              <a:rPr lang="ru-RU" sz="2400" dirty="0"/>
            </a:br>
            <a:endParaRPr lang="ru-RU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B51928-6F5B-C05A-EF0E-7C6212C2C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971" y="0"/>
            <a:ext cx="5484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89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5F7B3FB-A491-3456-4B6C-CB31BE2E8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153"/>
            <a:ext cx="10515600" cy="5961810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ru-RU" b="1" dirty="0"/>
              <a:t> Элементы ER-модели </a:t>
            </a:r>
          </a:p>
          <a:p>
            <a:pPr marL="0" indent="0">
              <a:buNone/>
            </a:pPr>
            <a:r>
              <a:rPr lang="ru-RU" dirty="0"/>
              <a:t>• Сущность (</a:t>
            </a:r>
            <a:r>
              <a:rPr lang="ru-RU" dirty="0" err="1"/>
              <a:t>entity</a:t>
            </a:r>
            <a:r>
              <a:rPr lang="ru-RU" dirty="0"/>
              <a:t>) – это предмет, который может быть идентифицирован некоторым способом, отличающим его от других предметов. Набор однородных сущностей – множество сущностей.</a:t>
            </a:r>
          </a:p>
          <a:p>
            <a:pPr marL="0" indent="0">
              <a:buNone/>
            </a:pPr>
            <a:r>
              <a:rPr lang="ru-RU" dirty="0"/>
              <a:t>• Примерами сущности являются конкретный человек или событие. </a:t>
            </a:r>
          </a:p>
          <a:p>
            <a:pPr marL="0" indent="0">
              <a:buNone/>
            </a:pPr>
            <a:r>
              <a:rPr lang="ru-RU" dirty="0"/>
              <a:t>• Атрибут – свойство сущности (как, правило, атомарное). • Связь (</a:t>
            </a:r>
            <a:r>
              <a:rPr lang="ru-RU" dirty="0" err="1"/>
              <a:t>relationship</a:t>
            </a:r>
            <a:r>
              <a:rPr lang="ru-RU" dirty="0"/>
              <a:t>) – это ассоциация, устанавливаемая между сущностями. Степень связи – количество связанных сущностей</a:t>
            </a:r>
          </a:p>
        </p:txBody>
      </p:sp>
    </p:spTree>
    <p:extLst>
      <p:ext uri="{BB962C8B-B14F-4D97-AF65-F5344CB8AC3E}">
        <p14:creationId xmlns:p14="http://schemas.microsoft.com/office/powerpoint/2010/main" val="1990508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A185F32-5F43-415A-DE17-2607FF4163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28" t="23947" r="10481" b="6063"/>
          <a:stretch/>
        </p:blipFill>
        <p:spPr>
          <a:xfrm>
            <a:off x="896471" y="905435"/>
            <a:ext cx="9197788" cy="60664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077634-BB18-6939-43F3-62C2B7C67202}"/>
              </a:ext>
            </a:extLst>
          </p:cNvPr>
          <p:cNvSpPr txBox="1"/>
          <p:nvPr/>
        </p:nvSpPr>
        <p:spPr>
          <a:xfrm>
            <a:off x="1210235" y="502023"/>
            <a:ext cx="2456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ER-</a:t>
            </a:r>
            <a:r>
              <a:rPr lang="ru-RU" sz="2400" dirty="0"/>
              <a:t>модель</a:t>
            </a:r>
          </a:p>
        </p:txBody>
      </p:sp>
    </p:spTree>
    <p:extLst>
      <p:ext uri="{BB962C8B-B14F-4D97-AF65-F5344CB8AC3E}">
        <p14:creationId xmlns:p14="http://schemas.microsoft.com/office/powerpoint/2010/main" val="278909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5F7B3FB-A491-3456-4B6C-CB31BE2E8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153"/>
            <a:ext cx="10515600" cy="5961810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b="1" dirty="0"/>
              <a:t>ER </a:t>
            </a:r>
            <a:r>
              <a:rPr lang="ru-RU" b="1" dirty="0"/>
              <a:t>Модель - </a:t>
            </a:r>
          </a:p>
          <a:p>
            <a:r>
              <a:rPr lang="ru-RU" dirty="0"/>
              <a:t>Таблица </a:t>
            </a:r>
            <a:r>
              <a:rPr lang="ru-RU" dirty="0" err="1"/>
              <a:t>person</a:t>
            </a:r>
            <a:r>
              <a:rPr lang="ru-RU" dirty="0"/>
              <a:t> – содержит данные пользователей, которые они вводят при регистрации (</a:t>
            </a:r>
            <a:r>
              <a:rPr lang="en-US" dirty="0"/>
              <a:t>login and password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Таблица </a:t>
            </a:r>
            <a:r>
              <a:rPr lang="ru-RU" dirty="0" err="1"/>
              <a:t>product</a:t>
            </a:r>
            <a:r>
              <a:rPr lang="ru-RU" dirty="0"/>
              <a:t> – содержит данные о товарах </a:t>
            </a:r>
            <a:r>
              <a:rPr lang="ru-RU" dirty="0" err="1"/>
              <a:t>id,название</a:t>
            </a:r>
            <a:r>
              <a:rPr lang="ru-RU" dirty="0"/>
              <a:t>, дата, цена, описание, продавец, склад хранения </a:t>
            </a:r>
            <a:endParaRPr lang="en-US" dirty="0"/>
          </a:p>
          <a:p>
            <a:r>
              <a:rPr lang="ru-RU" dirty="0"/>
              <a:t>Таблица </a:t>
            </a:r>
            <a:r>
              <a:rPr lang="ru-RU" dirty="0" err="1"/>
              <a:t>image</a:t>
            </a:r>
            <a:r>
              <a:rPr lang="ru-RU" dirty="0"/>
              <a:t> – хранит ссылки на фотографии товаров, связана с таблицей </a:t>
            </a:r>
            <a:r>
              <a:rPr lang="ru-RU" dirty="0" err="1"/>
              <a:t>product</a:t>
            </a:r>
            <a:r>
              <a:rPr lang="ru-RU" dirty="0"/>
              <a:t> “</a:t>
            </a:r>
            <a:r>
              <a:rPr lang="en-US" dirty="0"/>
              <a:t>One to Many</a:t>
            </a:r>
            <a:r>
              <a:rPr lang="ru-RU" dirty="0"/>
              <a:t>” , т. е. Много фотографий может принадлежать одному товару </a:t>
            </a:r>
            <a:endParaRPr lang="en-US" dirty="0"/>
          </a:p>
          <a:p>
            <a:r>
              <a:rPr lang="ru-RU" dirty="0"/>
              <a:t>Таблица </a:t>
            </a:r>
            <a:r>
              <a:rPr lang="ru-RU" dirty="0" err="1"/>
              <a:t>category</a:t>
            </a:r>
            <a:r>
              <a:rPr lang="ru-RU" dirty="0"/>
              <a:t> – хранит категории товаров, </a:t>
            </a:r>
            <a:r>
              <a:rPr lang="ru-RU" dirty="0" err="1"/>
              <a:t>id</a:t>
            </a:r>
            <a:r>
              <a:rPr lang="ru-RU" dirty="0"/>
              <a:t> и наименование категории, связана с таблицей </a:t>
            </a:r>
            <a:r>
              <a:rPr lang="ru-RU" dirty="0" err="1"/>
              <a:t>product</a:t>
            </a:r>
            <a:r>
              <a:rPr lang="ru-RU" dirty="0"/>
              <a:t> “</a:t>
            </a:r>
            <a:r>
              <a:rPr lang="en-US" dirty="0"/>
              <a:t>One to Many</a:t>
            </a:r>
            <a:r>
              <a:rPr lang="ru-RU" dirty="0"/>
              <a:t>” , т. е. В одной категории может быть много товаров </a:t>
            </a:r>
            <a:endParaRPr lang="en-US" dirty="0"/>
          </a:p>
          <a:p>
            <a:r>
              <a:rPr lang="ru-RU" dirty="0"/>
              <a:t>Таблица </a:t>
            </a:r>
            <a:r>
              <a:rPr lang="ru-RU" dirty="0" err="1"/>
              <a:t>person</a:t>
            </a:r>
            <a:r>
              <a:rPr lang="ru-RU" dirty="0"/>
              <a:t> – хранит данные пользователей, которые они вводят при регистрации </a:t>
            </a:r>
            <a:endParaRPr lang="en-US" dirty="0"/>
          </a:p>
          <a:p>
            <a:r>
              <a:rPr lang="ru-RU" dirty="0"/>
              <a:t>Таблица </a:t>
            </a:r>
            <a:r>
              <a:rPr lang="ru-RU" dirty="0" err="1"/>
              <a:t>product_cart</a:t>
            </a:r>
            <a:r>
              <a:rPr lang="ru-RU" dirty="0"/>
              <a:t> – хранит информацию о товаре в корзине и пользователе, чья эта корзина Таблица </a:t>
            </a:r>
            <a:r>
              <a:rPr lang="ru-RU" dirty="0" err="1"/>
              <a:t>orders</a:t>
            </a:r>
            <a:r>
              <a:rPr lang="ru-RU" dirty="0"/>
              <a:t> – информацию о заказах, </a:t>
            </a:r>
            <a:r>
              <a:rPr lang="ru-RU" dirty="0" err="1"/>
              <a:t>id</a:t>
            </a:r>
            <a:r>
              <a:rPr lang="ru-RU" dirty="0"/>
              <a:t> заказа, дата, номер заказа, количество, цена, статус . Связь с сущностью </a:t>
            </a:r>
            <a:r>
              <a:rPr lang="ru-RU" dirty="0" err="1"/>
              <a:t>Person</a:t>
            </a:r>
            <a:r>
              <a:rPr lang="ru-RU" dirty="0"/>
              <a:t>, привязывается пользователь, который совершил заказ и связь с сущностью Product, привязывается продукт.</a:t>
            </a:r>
          </a:p>
        </p:txBody>
      </p:sp>
    </p:spTree>
    <p:extLst>
      <p:ext uri="{BB962C8B-B14F-4D97-AF65-F5344CB8AC3E}">
        <p14:creationId xmlns:p14="http://schemas.microsoft.com/office/powerpoint/2010/main" val="892472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BDCBAD7-BD96-65CB-872C-88AC4840A43C}"/>
              </a:ext>
            </a:extLst>
          </p:cNvPr>
          <p:cNvSpPr txBox="1"/>
          <p:nvPr/>
        </p:nvSpPr>
        <p:spPr>
          <a:xfrm>
            <a:off x="268940" y="517755"/>
            <a:ext cx="1152861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Инструментальные средства</a:t>
            </a:r>
            <a:endParaRPr lang="en-US" b="1" dirty="0"/>
          </a:p>
          <a:p>
            <a:endParaRPr lang="ru-RU" b="1" dirty="0"/>
          </a:p>
          <a:p>
            <a:r>
              <a:rPr lang="ru-RU" dirty="0"/>
              <a:t>Проект создан с помощью интегрированной среды разработки </a:t>
            </a:r>
            <a:r>
              <a:rPr lang="en-US" dirty="0"/>
              <a:t>IntelliJ IDEA .</a:t>
            </a:r>
          </a:p>
          <a:p>
            <a:r>
              <a:rPr lang="ru-RU" dirty="0"/>
              <a:t>Для создания проекта использовались:</a:t>
            </a:r>
          </a:p>
          <a:p>
            <a:r>
              <a:rPr lang="en-US" dirty="0"/>
              <a:t>Backend — Java Spring Framework </a:t>
            </a:r>
          </a:p>
          <a:p>
            <a:r>
              <a:rPr lang="ru-RU" dirty="0"/>
              <a:t>Использовались зависимости</a:t>
            </a:r>
            <a:r>
              <a:rPr lang="en-US" dirty="0"/>
              <a:t>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spring-boot-starter-data-</a:t>
            </a:r>
            <a:r>
              <a:rPr lang="en-US" dirty="0" err="1"/>
              <a:t>jpa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spring-boot-starter-security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spring-boot-starter-</a:t>
            </a:r>
            <a:r>
              <a:rPr lang="en-US" dirty="0" err="1"/>
              <a:t>thymeleaf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spring-boot-starter-validation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spring-boot-starter-web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spring-boot-</a:t>
            </a:r>
            <a:r>
              <a:rPr lang="en-US" dirty="0" err="1"/>
              <a:t>devtools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ru-RU" dirty="0"/>
              <a:t>База данных - </a:t>
            </a:r>
            <a:r>
              <a:rPr lang="en-US" dirty="0"/>
              <a:t>SQL pgAdmin4 Frontend – CSS </a:t>
            </a:r>
            <a:r>
              <a:rPr lang="ru-RU" dirty="0"/>
              <a:t>и </a:t>
            </a:r>
            <a:r>
              <a:rPr lang="en-US" dirty="0"/>
              <a:t>HTML, JavaScript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0035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239AB3-10D3-44D8-D31B-0320D934D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0"/>
            <a:ext cx="10515600" cy="664528"/>
          </a:xfrm>
        </p:spPr>
        <p:txBody>
          <a:bodyPr>
            <a:normAutofit/>
          </a:bodyPr>
          <a:lstStyle/>
          <a:p>
            <a:r>
              <a:rPr lang="ru-RU" sz="2000" dirty="0"/>
              <a:t>ВИДЕО ПРОЕКТА</a:t>
            </a:r>
          </a:p>
        </p:txBody>
      </p:sp>
      <p:pic>
        <p:nvPicPr>
          <p:cNvPr id="4" name="IMG_1356">
            <a:hlinkClick r:id="" action="ppaction://media"/>
            <a:extLst>
              <a:ext uri="{FF2B5EF4-FFF2-40B4-BE49-F238E27FC236}">
                <a16:creationId xmlns:a16="http://schemas.microsoft.com/office/drawing/2014/main" id="{A4312D26-38F4-DD1B-A960-386220D5DC5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3687" y="579120"/>
            <a:ext cx="11174921" cy="5902960"/>
          </a:xfrm>
        </p:spPr>
      </p:pic>
    </p:spTree>
    <p:extLst>
      <p:ext uri="{BB962C8B-B14F-4D97-AF65-F5344CB8AC3E}">
        <p14:creationId xmlns:p14="http://schemas.microsoft.com/office/powerpoint/2010/main" val="149424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4EF1C8E-3169-6BF0-AC3E-60405E7D4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15506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Спасибо за обучение!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Было очень познавательно и интересно снова окунуться в образовательный мир.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Полученные знания буду применять в будущей профессии!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805598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612</TotalTime>
  <Words>374</Words>
  <Application>Microsoft Office PowerPoint</Application>
  <PresentationFormat>Широкоэкранный</PresentationFormat>
  <Paragraphs>42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ФГБОУ ВО «Российский экономический университет им. Г.В. Плеханова»  Итоговый проект на тему:  «Интернет магазин» Программа профессиональной переподготовки: Fullstack-разработка на языке Java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ВИДЕО ПРОЕКТА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Итоговый проект на тему: «Интернет магазин» Программа профессиональной переподготовки: Fullstack-разработка на языке Java Михайлова Юлия Александровна Группа: FSJ-3-22</dc:title>
  <dc:creator>Julia</dc:creator>
  <cp:lastModifiedBy>Julia</cp:lastModifiedBy>
  <cp:revision>2</cp:revision>
  <dcterms:created xsi:type="dcterms:W3CDTF">2023-04-26T19:26:02Z</dcterms:created>
  <dcterms:modified xsi:type="dcterms:W3CDTF">2023-04-27T05:38:11Z</dcterms:modified>
</cp:coreProperties>
</file>